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286" autoAdjust="0"/>
  </p:normalViewPr>
  <p:slideViewPr>
    <p:cSldViewPr>
      <p:cViewPr>
        <p:scale>
          <a:sx n="41" d="100"/>
          <a:sy n="41" d="100"/>
        </p:scale>
        <p:origin x="-1950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6DA21-58E6-40A2-9ECC-19E016F0E000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43AEE-5626-4AC4-9570-8C13F450194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43AEE-5626-4AC4-9570-8C13F4501942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FE39-D8AB-4F10-9C2F-14BB33D29C74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337-6967-4AFC-A79D-99D58871AD2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FE39-D8AB-4F10-9C2F-14BB33D29C74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337-6967-4AFC-A79D-99D58871AD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FE39-D8AB-4F10-9C2F-14BB33D29C74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337-6967-4AFC-A79D-99D58871AD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FE39-D8AB-4F10-9C2F-14BB33D29C74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337-6967-4AFC-A79D-99D58871AD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FE39-D8AB-4F10-9C2F-14BB33D29C74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337-6967-4AFC-A79D-99D58871AD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FE39-D8AB-4F10-9C2F-14BB33D29C74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337-6967-4AFC-A79D-99D58871AD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FE39-D8AB-4F10-9C2F-14BB33D29C74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337-6967-4AFC-A79D-99D58871AD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FE39-D8AB-4F10-9C2F-14BB33D29C74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337-6967-4AFC-A79D-99D58871AD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FE39-D8AB-4F10-9C2F-14BB33D29C74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337-6967-4AFC-A79D-99D58871AD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FE39-D8AB-4F10-9C2F-14BB33D29C74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337-6967-4AFC-A79D-99D58871AD2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Rettango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CC2FE39-D8AB-4F10-9C2F-14BB33D29C74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5B79337-6967-4AFC-A79D-99D58871AD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CC2FE39-D8AB-4F10-9C2F-14BB33D29C74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5B79337-6967-4AFC-A79D-99D58871AD2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479957_10200598797837655_128515359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28600" y="-1251520"/>
            <a:ext cx="12306976" cy="113772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-4284984" y="1196752"/>
            <a:ext cx="8640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4573016" y="4149080"/>
            <a:ext cx="1440160" cy="43204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flipH="1">
            <a:off x="13573000" y="1916832"/>
            <a:ext cx="792088" cy="504056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Admin\Downloads\federico vito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00808"/>
            <a:ext cx="1524000" cy="1524000"/>
          </a:xfrm>
          <a:prstGeom prst="rect">
            <a:avLst/>
          </a:prstGeom>
          <a:noFill/>
        </p:spPr>
      </p:pic>
      <p:pic>
        <p:nvPicPr>
          <p:cNvPr id="1027" name="Picture 3" descr="C:\Users\Admin\Downloads\giusy de marc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1820820"/>
            <a:ext cx="1656184" cy="1104123"/>
          </a:xfrm>
          <a:prstGeom prst="rect">
            <a:avLst/>
          </a:prstGeom>
          <a:noFill/>
        </p:spPr>
      </p:pic>
      <p:pic>
        <p:nvPicPr>
          <p:cNvPr id="1029" name="Picture 5" descr="C:\Users\Admin\Downloads\peppe arena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964244" y="7389440"/>
            <a:ext cx="912012" cy="1512168"/>
          </a:xfrm>
          <a:prstGeom prst="rect">
            <a:avLst/>
          </a:prstGeom>
          <a:noFill/>
        </p:spPr>
      </p:pic>
      <p:pic>
        <p:nvPicPr>
          <p:cNvPr id="1030" name="Picture 6" descr="C:\Users\Admin\Downloads\siano giusepp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5805264"/>
            <a:ext cx="1440160" cy="1234858"/>
          </a:xfrm>
          <a:prstGeom prst="rect">
            <a:avLst/>
          </a:prstGeom>
          <a:noFill/>
        </p:spPr>
      </p:pic>
      <p:pic>
        <p:nvPicPr>
          <p:cNvPr id="1031" name="Picture 7" descr="C:\Users\Admin\Downloads\sofia valentin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-315416"/>
            <a:ext cx="1584176" cy="1503548"/>
          </a:xfrm>
          <a:prstGeom prst="rect">
            <a:avLst/>
          </a:prstGeom>
          <a:noFill/>
        </p:spPr>
      </p:pic>
      <p:pic>
        <p:nvPicPr>
          <p:cNvPr id="1033" name="Picture 9" descr="C:\Users\Admin\Downloads\veronica cavaiol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85250" y="1844824"/>
            <a:ext cx="1839078" cy="1224136"/>
          </a:xfrm>
          <a:prstGeom prst="rect">
            <a:avLst/>
          </a:prstGeom>
          <a:noFill/>
        </p:spPr>
      </p:pic>
      <p:pic>
        <p:nvPicPr>
          <p:cNvPr id="1036" name="Picture 12" descr="C:\Users\Admin\Downloads\annagloria torr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16416" y="-387424"/>
            <a:ext cx="1475656" cy="1512168"/>
          </a:xfrm>
          <a:prstGeom prst="rect">
            <a:avLst/>
          </a:prstGeom>
          <a:noFill/>
        </p:spPr>
      </p:pic>
      <p:pic>
        <p:nvPicPr>
          <p:cNvPr id="1037" name="Picture 13" descr="C:\Users\Admin\Downloads\antonio maffe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3669026"/>
            <a:ext cx="1224136" cy="1632182"/>
          </a:xfrm>
          <a:prstGeom prst="rect">
            <a:avLst/>
          </a:prstGeom>
          <a:noFill/>
        </p:spPr>
      </p:pic>
      <p:pic>
        <p:nvPicPr>
          <p:cNvPr id="1038" name="Picture 14" descr="C:\Users\Admin\Downloads\elio d'angel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3848" y="1700808"/>
            <a:ext cx="1656184" cy="1550948"/>
          </a:xfrm>
          <a:prstGeom prst="rect">
            <a:avLst/>
          </a:prstGeom>
          <a:noFill/>
        </p:spPr>
      </p:pic>
      <p:sp>
        <p:nvSpPr>
          <p:cNvPr id="19" name="CasellaDiTesto 18"/>
          <p:cNvSpPr txBox="1"/>
          <p:nvPr/>
        </p:nvSpPr>
        <p:spPr>
          <a:xfrm>
            <a:off x="611560" y="119675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Arial Black" pitchFamily="34" charset="0"/>
              </a:rPr>
              <a:t>RUGGIERO ANNA</a:t>
            </a:r>
            <a:endParaRPr lang="it-IT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915816" y="11247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347864" y="1196752"/>
            <a:ext cx="144016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Arial Black" pitchFamily="34" charset="0"/>
              </a:rPr>
              <a:t>URTI ROSSELLA</a:t>
            </a:r>
            <a:endParaRPr lang="it-IT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940152" y="1196752"/>
            <a:ext cx="144016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Arial Black" pitchFamily="34" charset="0"/>
              </a:rPr>
              <a:t>SOFIA VALENTINA</a:t>
            </a:r>
            <a:endParaRPr lang="it-IT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8316416" y="1196752"/>
            <a:ext cx="144016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Arial Black" pitchFamily="34" charset="0"/>
              </a:rPr>
              <a:t>TORRE ANNA GLORIA</a:t>
            </a:r>
            <a:endParaRPr lang="it-IT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83568" y="3212977"/>
            <a:ext cx="144016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Arial Black" pitchFamily="34" charset="0"/>
              </a:rPr>
              <a:t>VITOLO FEDERICO</a:t>
            </a:r>
            <a:endParaRPr lang="it-IT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347864" y="3212976"/>
            <a:ext cx="144016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Arial Black" pitchFamily="34" charset="0"/>
              </a:rPr>
              <a:t>D’ANGELO ELIO</a:t>
            </a:r>
            <a:endParaRPr lang="it-IT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868144" y="3068960"/>
            <a:ext cx="144016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Arial Black" pitchFamily="34" charset="0"/>
              </a:rPr>
              <a:t>CAVAIOLO VERONICA</a:t>
            </a:r>
            <a:endParaRPr lang="it-IT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8388424" y="2926685"/>
            <a:ext cx="144016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Arial Black" pitchFamily="34" charset="0"/>
              </a:rPr>
              <a:t>DE MARCO GIUSEPPINA detta Giusy</a:t>
            </a:r>
            <a:endParaRPr lang="it-IT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611560" y="5301208"/>
            <a:ext cx="144016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Arial Black" pitchFamily="34" charset="0"/>
              </a:rPr>
              <a:t>MAFFEO ANTONIO</a:t>
            </a:r>
            <a:endParaRPr lang="it-IT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3203848" y="5301209"/>
            <a:ext cx="136815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Arial Black" pitchFamily="34" charset="0"/>
              </a:rPr>
              <a:t>QUAGLIA ANGELO</a:t>
            </a:r>
            <a:endParaRPr lang="it-IT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11560" y="7029400"/>
            <a:ext cx="144016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Arial Black" pitchFamily="34" charset="0"/>
              </a:rPr>
              <a:t>SIANO GIUSEPPE</a:t>
            </a:r>
            <a:endParaRPr lang="it-IT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275856" y="7029400"/>
            <a:ext cx="144016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Arial Black" pitchFamily="34" charset="0"/>
              </a:rPr>
              <a:t>SODANO LODERICO</a:t>
            </a:r>
            <a:endParaRPr lang="it-IT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 rot="10800000" flipV="1">
            <a:off x="5580113" y="8973616"/>
            <a:ext cx="1728192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Arial Black" pitchFamily="34" charset="0"/>
              </a:rPr>
              <a:t>ARENA GIUSEPPE</a:t>
            </a:r>
            <a:endParaRPr lang="it-IT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Picture 2" descr="F:\IMG_921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552" y="7677472"/>
            <a:ext cx="1548680" cy="1261040"/>
          </a:xfrm>
          <a:prstGeom prst="rect">
            <a:avLst/>
          </a:prstGeom>
          <a:noFill/>
        </p:spPr>
      </p:pic>
      <p:pic>
        <p:nvPicPr>
          <p:cNvPr id="7" name="Picture 3" descr="F:\IMG_922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5400000" flipV="1">
            <a:off x="3207626" y="3785264"/>
            <a:ext cx="1512166" cy="1519721"/>
          </a:xfrm>
          <a:prstGeom prst="rect">
            <a:avLst/>
          </a:prstGeom>
          <a:noFill/>
        </p:spPr>
      </p:pic>
      <p:sp>
        <p:nvSpPr>
          <p:cNvPr id="39" name="Rettangolo 38"/>
          <p:cNvSpPr/>
          <p:nvPr/>
        </p:nvSpPr>
        <p:spPr>
          <a:xfrm>
            <a:off x="467544" y="8973616"/>
            <a:ext cx="1584176" cy="432048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/>
          <p:cNvSpPr txBox="1"/>
          <p:nvPr/>
        </p:nvSpPr>
        <p:spPr>
          <a:xfrm>
            <a:off x="539552" y="905665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Arial Black" pitchFamily="34" charset="0"/>
              </a:rPr>
              <a:t>IEMMA ANIELLO</a:t>
            </a:r>
            <a:endParaRPr lang="it-IT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" name="Picture 4" descr="C:\Users\Admin\Desktop\loderic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89489" y="5805264"/>
            <a:ext cx="982511" cy="1187319"/>
          </a:xfrm>
          <a:prstGeom prst="rect">
            <a:avLst/>
          </a:prstGeom>
          <a:noFill/>
        </p:spPr>
      </p:pic>
      <p:pic>
        <p:nvPicPr>
          <p:cNvPr id="11" name="Picture 5" descr="C:\Users\Admin\Desktop\giusy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19872" y="7661516"/>
            <a:ext cx="1314049" cy="1312100"/>
          </a:xfrm>
          <a:prstGeom prst="rect">
            <a:avLst/>
          </a:prstGeom>
          <a:noFill/>
        </p:spPr>
      </p:pic>
      <p:sp>
        <p:nvSpPr>
          <p:cNvPr id="43" name="Rettangolo 42"/>
          <p:cNvSpPr/>
          <p:nvPr/>
        </p:nvSpPr>
        <p:spPr>
          <a:xfrm>
            <a:off x="3347864" y="8973616"/>
            <a:ext cx="1584176" cy="432048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asellaDiTesto 43"/>
          <p:cNvSpPr txBox="1"/>
          <p:nvPr/>
        </p:nvSpPr>
        <p:spPr>
          <a:xfrm>
            <a:off x="3347864" y="897361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Arial Black" pitchFamily="34" charset="0"/>
              </a:rPr>
              <a:t>PAOLILLO GIUSEPPINA</a:t>
            </a:r>
            <a:endParaRPr lang="it-IT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611560" y="1196752"/>
            <a:ext cx="1584176" cy="432048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/>
          <p:cNvSpPr/>
          <p:nvPr/>
        </p:nvSpPr>
        <p:spPr>
          <a:xfrm>
            <a:off x="13284968" y="-315416"/>
            <a:ext cx="1296144" cy="136815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/>
          <p:cNvSpPr txBox="1"/>
          <p:nvPr/>
        </p:nvSpPr>
        <p:spPr>
          <a:xfrm rot="20671020">
            <a:off x="6969592" y="5962132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err="1" smtClean="0">
                <a:latin typeface="Arial Rounded MT Bold" pitchFamily="34" charset="0"/>
              </a:rPr>
              <a:t>p</a:t>
            </a:r>
            <a:r>
              <a:rPr lang="it-IT" sz="5400" dirty="0" err="1" smtClean="0">
                <a:solidFill>
                  <a:schemeClr val="bg1"/>
                </a:solidFill>
                <a:latin typeface="Arial Rounded MT Bold" pitchFamily="34" charset="0"/>
              </a:rPr>
              <a:t>Paestum</a:t>
            </a:r>
            <a:endParaRPr lang="it-IT" sz="5400" dirty="0">
              <a:latin typeface="Arial Rounded MT Bold" pitchFamily="34" charset="0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-1692696" y="-1270104"/>
            <a:ext cx="146896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Bernard MT Condensed" pitchFamily="18" charset="0"/>
              </a:rPr>
              <a:t>ELEZIONI  FORUM DEI GIOVANI </a:t>
            </a:r>
            <a:r>
              <a:rPr lang="it-IT" sz="2400" dirty="0" err="1" smtClean="0">
                <a:solidFill>
                  <a:schemeClr val="bg1"/>
                </a:solidFill>
                <a:latin typeface="Bernard MT Condensed" pitchFamily="18" charset="0"/>
              </a:rPr>
              <a:t>DI</a:t>
            </a:r>
            <a:r>
              <a:rPr lang="it-IT" sz="2400" dirty="0" smtClean="0">
                <a:solidFill>
                  <a:schemeClr val="bg1"/>
                </a:solidFill>
                <a:latin typeface="Bernard MT Condensed" pitchFamily="18" charset="0"/>
              </a:rPr>
              <a:t> CAPACCIO-PAESTUM 15 MAGGIO 2013 DALLE ORE 16:00 ALLE 20:00</a:t>
            </a:r>
          </a:p>
          <a:p>
            <a:pPr algn="ctr"/>
            <a:r>
              <a:rPr lang="it-IT" sz="2800" dirty="0" smtClean="0">
                <a:solidFill>
                  <a:schemeClr val="bg1"/>
                </a:solidFill>
                <a:latin typeface="Bernard MT Condensed" pitchFamily="18" charset="0"/>
              </a:rPr>
              <a:t>ELENCO CANDIDATI 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0" y="9405664"/>
            <a:ext cx="10764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Bernard MT Condensed" pitchFamily="18" charset="0"/>
              </a:rPr>
              <a:t>SALA ERICA , PIAZZA SANTINI CAPACCIO SCALO.  NON MANCARE</a:t>
            </a:r>
            <a:endParaRPr lang="it-IT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9" name="Picture 3" descr="C:\Users\Admin\Desktop\FOTO FORUM ANNA RUGGIERO(1)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3568" y="-315416"/>
            <a:ext cx="1463608" cy="1423417"/>
          </a:xfrm>
          <a:prstGeom prst="rect">
            <a:avLst/>
          </a:prstGeom>
          <a:noFill/>
        </p:spPr>
      </p:pic>
      <p:pic>
        <p:nvPicPr>
          <p:cNvPr id="1028" name="Picture 4" descr="C:\Users\Admin\Desktop\DOWNLOAD\rossella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47864" y="-315416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o">
  <a:themeElements>
    <a:clrScheme name="Mo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227</TotalTime>
  <Words>62</Words>
  <Application>Microsoft Office PowerPoint</Application>
  <PresentationFormat>Presentazione su schermo (4:3)</PresentationFormat>
  <Paragraphs>20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Modulo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Admin</cp:lastModifiedBy>
  <cp:revision>34</cp:revision>
  <dcterms:created xsi:type="dcterms:W3CDTF">2013-05-07T09:04:17Z</dcterms:created>
  <dcterms:modified xsi:type="dcterms:W3CDTF">2013-05-09T17:01:33Z</dcterms:modified>
</cp:coreProperties>
</file>